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58" r:id="rId6"/>
    <p:sldId id="263" r:id="rId7"/>
    <p:sldId id="264" r:id="rId8"/>
    <p:sldId id="265" r:id="rId9"/>
    <p:sldId id="267" r:id="rId10"/>
    <p:sldId id="268" r:id="rId11"/>
    <p:sldId id="271" r:id="rId12"/>
    <p:sldId id="274" r:id="rId13"/>
    <p:sldId id="275" r:id="rId14"/>
    <p:sldId id="278" r:id="rId15"/>
    <p:sldId id="279" r:id="rId16"/>
    <p:sldId id="281" r:id="rId17"/>
    <p:sldId id="287" r:id="rId18"/>
    <p:sldId id="288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9" r:id="rId27"/>
    <p:sldId id="284" r:id="rId28"/>
    <p:sldId id="301" r:id="rId29"/>
    <p:sldId id="303" r:id="rId30"/>
    <p:sldId id="305" r:id="rId31"/>
    <p:sldId id="307" r:id="rId32"/>
    <p:sldId id="309" r:id="rId33"/>
    <p:sldId id="310" r:id="rId34"/>
    <p:sldId id="322" r:id="rId35"/>
    <p:sldId id="311" r:id="rId36"/>
    <p:sldId id="323" r:id="rId37"/>
    <p:sldId id="316" r:id="rId38"/>
    <p:sldId id="315" r:id="rId39"/>
    <p:sldId id="313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0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3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1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4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3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2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2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" name="camera.wav"/>
          </p:stSnd>
        </p:sndAc>
      </p:transition>
    </mc:Choice>
    <mc:Fallback xmlns="">
      <p:transition spd="slow" advClick="0" advTm="10000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4626-4FF2-4E9D-94AC-F04A6E4EE180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3230-1372-4D90-8554-9071A8BA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85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13" name="camera.wav"/>
          </p:stSnd>
        </p:sndAc>
      </p:transition>
    </mc:Choice>
    <mc:Fallback xmlns="">
      <p:transition spd="slow" advClick="0" advTm="10000"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788" y="2889077"/>
            <a:ext cx="4529328" cy="33814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07788" y="1931913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20.09.2021 Bettaufbau</a:t>
            </a:r>
            <a:endParaRPr lang="de-DE" sz="32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14375" y="2221149"/>
            <a:ext cx="4627880" cy="347091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3185" y="685082"/>
            <a:ext cx="1136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Projekt „Ein Zimmer im Garten“ im Ausbildungsbereich Gartenbau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1954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6433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21.- 27.09.2021 Fundamentarbeit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57" y="1382412"/>
            <a:ext cx="2820831" cy="211562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35" y="1382412"/>
            <a:ext cx="4535424" cy="34015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833" y="3649623"/>
            <a:ext cx="3979257" cy="298444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778898" y="1657873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Vorbereitungen…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7094935" y="5141844"/>
            <a:ext cx="453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Kevin, Jean</a:t>
            </a:r>
            <a:r>
              <a:rPr lang="de-DE" dirty="0" smtClean="0"/>
              <a:t>(nicht im Bild) </a:t>
            </a:r>
            <a:r>
              <a:rPr lang="de-DE" sz="2400" dirty="0" smtClean="0"/>
              <a:t>und Moritz vom 1. Lehrjahr übernehmen die Arbeit.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493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490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30.09.2021 Stellprobe Bett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42" y="1241206"/>
            <a:ext cx="3471920" cy="26039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057" y="3451043"/>
            <a:ext cx="3459480" cy="25946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276" y="1241206"/>
            <a:ext cx="4380878" cy="32856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69362" y="1458875"/>
            <a:ext cx="168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Auf geht`s…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682343" y="5225143"/>
            <a:ext cx="434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… </a:t>
            </a:r>
            <a:r>
              <a:rPr lang="de-DE" sz="2400" dirty="0" err="1" smtClean="0"/>
              <a:t>mh</a:t>
            </a:r>
            <a:r>
              <a:rPr lang="de-DE" sz="2400" dirty="0" smtClean="0"/>
              <a:t>, das sitzt noch nicht richtig.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316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647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30.09.2021 Bett in Waage ausrichten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13" y="1402765"/>
            <a:ext cx="3579658" cy="26847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723" y="4259354"/>
            <a:ext cx="3237038" cy="24277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16" y="1400246"/>
            <a:ext cx="3583017" cy="268726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7788" y="4408645"/>
            <a:ext cx="329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Lehrunterweisung vom Ausbilder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756988" y="4665306"/>
            <a:ext cx="452254" cy="503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137942" y="4118151"/>
            <a:ext cx="290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Fragender Blick: „So richtig?“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061648" y="5473243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Ja, so muss es aussehen.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9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30.09.2021</a:t>
            </a:r>
            <a:endParaRPr lang="de-DE" sz="3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04" y="1051119"/>
            <a:ext cx="3737469" cy="28031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25" y="1052751"/>
            <a:ext cx="3735293" cy="28014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38" y="4179393"/>
            <a:ext cx="2819400" cy="2114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96" y="4252545"/>
            <a:ext cx="2770632" cy="2077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274628" y="1326302"/>
            <a:ext cx="2531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Und wieder zurück</a:t>
            </a:r>
          </a:p>
          <a:p>
            <a:r>
              <a:rPr lang="de-DE" sz="2400" dirty="0" smtClean="0"/>
              <a:t>in die Halle mit</a:t>
            </a:r>
          </a:p>
          <a:p>
            <a:r>
              <a:rPr lang="de-DE" sz="2400" dirty="0"/>
              <a:t>d</a:t>
            </a:r>
            <a:r>
              <a:rPr lang="de-DE" sz="2400" dirty="0" smtClean="0"/>
              <a:t>em Bettgestell.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267338" y="5868854"/>
            <a:ext cx="74385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Sorgsames Aufräumen, um nicht gebrauchtes Material wieder zu verwenden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90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694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30.09.2021 Rahmen-/Unterbauarbeiten 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43" y="1403137"/>
            <a:ext cx="4523232" cy="33924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320" y="3904267"/>
            <a:ext cx="3084576" cy="23134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780" y="1051119"/>
            <a:ext cx="3557016" cy="26677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22419" y="6217699"/>
            <a:ext cx="41903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Materialgewinnung zur Wiederverwertung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18443" y="5060983"/>
            <a:ext cx="4878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Der Rahmen für das Beet im Bett </a:t>
            </a:r>
          </a:p>
          <a:p>
            <a:r>
              <a:rPr lang="de-DE" sz="2400" dirty="0" smtClean="0"/>
              <a:t>wird von Max und Moritz vorbereitet.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968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534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30.09.2021 Rahmenbau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50" y="4018160"/>
            <a:ext cx="3410076" cy="25575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28" y="1051119"/>
            <a:ext cx="3587508" cy="26906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85" y="1323319"/>
            <a:ext cx="3399577" cy="2549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85" y="4018160"/>
            <a:ext cx="3399577" cy="25496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93228" y="4599993"/>
            <a:ext cx="10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Schritt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83570" y="4581331"/>
            <a:ext cx="10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Schritt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13390" y="1652890"/>
            <a:ext cx="2882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Max, Moritz und Jean</a:t>
            </a:r>
          </a:p>
          <a:p>
            <a:r>
              <a:rPr lang="de-DE" sz="2400" dirty="0"/>
              <a:t>v</a:t>
            </a:r>
            <a:r>
              <a:rPr lang="de-DE" sz="2400" dirty="0" smtClean="0"/>
              <a:t>om 1. Lehrjahr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rbeiten im Team.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094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889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30.09.2021 Teichfolie wird verlegt und geschweißt</a:t>
            </a:r>
            <a:endParaRPr lang="de-DE" sz="3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01" y="1510347"/>
            <a:ext cx="4242816" cy="31821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665" y="1510347"/>
            <a:ext cx="5230368" cy="392277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77201" y="4971458"/>
            <a:ext cx="420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Jean und Max passen genau auf.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916665" y="5719665"/>
            <a:ext cx="509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Dann folgt voller Körpereinsatz, </a:t>
            </a:r>
          </a:p>
          <a:p>
            <a:r>
              <a:rPr lang="de-DE" dirty="0" smtClean="0"/>
              <a:t>um die Folie in die Rahmenabschnitte zubekommen.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4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915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06.10.2021 Endbearbeitung der Teichfolie</a:t>
            </a:r>
            <a:endParaRPr lang="de-DE" sz="3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66" y="1469351"/>
            <a:ext cx="4450080" cy="33375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55" y="1469351"/>
            <a:ext cx="4450080" cy="33375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766" y="5225143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Anpassen, Annageln und </a:t>
            </a:r>
          </a:p>
          <a:p>
            <a:r>
              <a:rPr lang="de-DE" sz="2400" dirty="0" smtClean="0"/>
              <a:t>sauber die Ränder beschneiden.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966679" y="5225142"/>
            <a:ext cx="5961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Entwässerungs-Löcher gebohrt</a:t>
            </a:r>
          </a:p>
          <a:p>
            <a:r>
              <a:rPr lang="de-DE" sz="2400" dirty="0"/>
              <a:t>u</a:t>
            </a:r>
            <a:r>
              <a:rPr lang="de-DE" sz="2400" dirty="0" smtClean="0"/>
              <a:t>nd fertig ist die Grundlage </a:t>
            </a:r>
            <a:r>
              <a:rPr lang="de-DE" sz="2400" dirty="0" err="1" smtClean="0"/>
              <a:t>für`s</a:t>
            </a:r>
            <a:r>
              <a:rPr lang="de-DE" sz="2400" dirty="0" smtClean="0"/>
              <a:t> Beet im Bett.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08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552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Außenarbeiten 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12" y="1417880"/>
            <a:ext cx="4945474" cy="37091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735" y="1417880"/>
            <a:ext cx="4949952" cy="37124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32812" y="5645020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Mit kleinem und…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774024" y="5645019"/>
            <a:ext cx="220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…großem Gerät.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927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54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Außenarbeiten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19" y="1531713"/>
            <a:ext cx="4632960" cy="34747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616" y="1531713"/>
            <a:ext cx="4640176" cy="34801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01019" y="5487027"/>
            <a:ext cx="4080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Einbringen der Bodenschichten</a:t>
            </a:r>
          </a:p>
          <a:p>
            <a:r>
              <a:rPr lang="de-DE" sz="2400" dirty="0" smtClean="0"/>
              <a:t>durch Lea (2.Lehrjahr)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360616" y="5487027"/>
            <a:ext cx="2498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1. Schicht: </a:t>
            </a:r>
            <a:r>
              <a:rPr lang="de-DE" sz="2400" dirty="0" err="1" smtClean="0"/>
              <a:t>Blähton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77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91056" y="466344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20.09.2021 Bettaufbau</a:t>
            </a:r>
            <a:endParaRPr lang="de-DE" sz="32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2970" y="2040382"/>
            <a:ext cx="3017520" cy="22631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35780" y="1903222"/>
            <a:ext cx="3017520" cy="2537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20" y="3054095"/>
            <a:ext cx="4077636" cy="305822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89520" y="1663192"/>
            <a:ext cx="407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1.Lehrjahr fängt an…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821094" y="5206481"/>
            <a:ext cx="676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Max und Jean arbeiten selbständig und konzentriert.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022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564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Außenarbeiten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31" y="1693565"/>
            <a:ext cx="4486656" cy="33649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0" y="1693565"/>
            <a:ext cx="4486656" cy="33649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31641" y="5701004"/>
            <a:ext cx="268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2. Schicht: Filterflies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231480" y="5701004"/>
            <a:ext cx="432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3. Schicht: Pflanzerde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165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556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Außenarbeiten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60" y="1479835"/>
            <a:ext cx="4791456" cy="35935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844" y="1479835"/>
            <a:ext cx="4791456" cy="35935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19673" y="5701004"/>
            <a:ext cx="989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</a:t>
            </a:r>
            <a:r>
              <a:rPr lang="de-DE" sz="2400" dirty="0" smtClean="0"/>
              <a:t> Schichten eingebracht, nun geht es an die Kissenmodellage mit </a:t>
            </a:r>
            <a:r>
              <a:rPr lang="de-DE" sz="2400" dirty="0" err="1" smtClean="0"/>
              <a:t>Kükendraht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255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653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Außenarbeiten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27" y="1494951"/>
            <a:ext cx="4437888" cy="33284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606" y="709079"/>
            <a:ext cx="3322392" cy="24917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606" y="3697744"/>
            <a:ext cx="3322392" cy="24917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2727" y="5082533"/>
            <a:ext cx="4504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Das Innenleben vom Bett ist bereit</a:t>
            </a:r>
          </a:p>
          <a:p>
            <a:r>
              <a:rPr lang="de-DE" sz="2400" dirty="0" smtClean="0"/>
              <a:t>für die Bepflanzung.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078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446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Bepflanzung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27" y="466344"/>
            <a:ext cx="3657600" cy="2743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327" y="3546088"/>
            <a:ext cx="3657600" cy="2971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03" y="1275254"/>
            <a:ext cx="4803648" cy="36027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2903" y="5296829"/>
            <a:ext cx="609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Pflanzen (Gräser Knollen, Stauden etc.) werden positioniert</a:t>
            </a:r>
          </a:p>
          <a:p>
            <a:r>
              <a:rPr lang="de-DE" dirty="0" smtClean="0"/>
              <a:t>und von Lisa (2.Lehrjahr) eingepflanzt.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6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45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Bepflanzung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190" y="1701367"/>
            <a:ext cx="4309872" cy="32324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68393" y="5123586"/>
            <a:ext cx="398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Es ist gepflanzt, etikettiert und</a:t>
            </a:r>
          </a:p>
          <a:p>
            <a:r>
              <a:rPr lang="de-DE" sz="2400" dirty="0" smtClean="0"/>
              <a:t>gewässert.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675863" y="5123586"/>
            <a:ext cx="5325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Außerdem wurde von 4 </a:t>
            </a:r>
            <a:r>
              <a:rPr lang="de-DE" sz="2400" dirty="0" err="1" smtClean="0"/>
              <a:t>BvB</a:t>
            </a:r>
            <a:r>
              <a:rPr lang="de-DE" sz="2400" dirty="0" smtClean="0"/>
              <a:t>-Teilnehmern</a:t>
            </a:r>
          </a:p>
          <a:p>
            <a:r>
              <a:rPr lang="de-DE" sz="2400" dirty="0" smtClean="0"/>
              <a:t>ein Blauregen gerodet und am Bett </a:t>
            </a:r>
          </a:p>
          <a:p>
            <a:r>
              <a:rPr lang="de-DE" sz="2400" dirty="0" smtClean="0"/>
              <a:t>wieder eingepflanzt.</a:t>
            </a:r>
            <a:endParaRPr lang="de-DE" sz="2400" dirty="0"/>
          </a:p>
        </p:txBody>
      </p:sp>
      <p:sp>
        <p:nvSpPr>
          <p:cNvPr id="12" name="Pfeil nach rechts 11"/>
          <p:cNvSpPr/>
          <p:nvPr/>
        </p:nvSpPr>
        <p:spPr>
          <a:xfrm rot="9678531">
            <a:off x="10894210" y="1941361"/>
            <a:ext cx="594517" cy="4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93" y="1701367"/>
            <a:ext cx="4309872" cy="3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473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07.10.2021 Bepflanzung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837" y="1546674"/>
            <a:ext cx="4218432" cy="31638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18" y="1546674"/>
            <a:ext cx="4218432" cy="31638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12018" y="4975220"/>
            <a:ext cx="9269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Parallel zum Projekt läuft natürlich auch die Ausbildung für alle weiter. </a:t>
            </a:r>
          </a:p>
          <a:p>
            <a:r>
              <a:rPr lang="de-DE" sz="2400" dirty="0" smtClean="0"/>
              <a:t>Hier im Hintergrund lernt Sean (2. Lehrjahr, Vollausbildung zum Gärtner) </a:t>
            </a:r>
          </a:p>
          <a:p>
            <a:r>
              <a:rPr lang="de-DE" sz="2400" dirty="0" smtClean="0"/>
              <a:t>Rasentraktor fahren.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302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535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14.10.2021 Zimmergestaltung</a:t>
            </a:r>
            <a:endParaRPr lang="de-DE" sz="32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13" y="1364866"/>
            <a:ext cx="4573544" cy="34301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640" y="1364866"/>
            <a:ext cx="4573544" cy="34301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47613" y="5108771"/>
            <a:ext cx="4834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Damit aus dem Bett ein Zimmer wird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44640" y="5118091"/>
            <a:ext cx="4380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2 Nachttischlampen (Buchsbaum)</a:t>
            </a:r>
          </a:p>
          <a:p>
            <a:r>
              <a:rPr lang="de-DE" sz="2400" dirty="0" smtClean="0"/>
              <a:t>1 Kommode</a:t>
            </a:r>
          </a:p>
          <a:p>
            <a:r>
              <a:rPr lang="de-DE" sz="2400" dirty="0"/>
              <a:t>u</a:t>
            </a:r>
            <a:r>
              <a:rPr lang="de-DE" sz="2400" dirty="0" smtClean="0"/>
              <a:t>nd </a:t>
            </a:r>
            <a:r>
              <a:rPr lang="de-DE" sz="2400" dirty="0" err="1" smtClean="0"/>
              <a:t>Gartenbaudeko</a:t>
            </a:r>
            <a:endParaRPr lang="de-DE" sz="2400" dirty="0"/>
          </a:p>
        </p:txBody>
      </p:sp>
      <p:sp>
        <p:nvSpPr>
          <p:cNvPr id="9" name="Stern mit 5 Zacken 8"/>
          <p:cNvSpPr/>
          <p:nvPr/>
        </p:nvSpPr>
        <p:spPr>
          <a:xfrm>
            <a:off x="7784855" y="3717072"/>
            <a:ext cx="345688" cy="3122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8366761" y="3042772"/>
            <a:ext cx="345688" cy="3122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6774366" y="3906644"/>
            <a:ext cx="345688" cy="312235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9768469" y="3906644"/>
            <a:ext cx="345688" cy="312235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9084527" y="2923827"/>
            <a:ext cx="345688" cy="3122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5 Zacken 13"/>
          <p:cNvSpPr/>
          <p:nvPr/>
        </p:nvSpPr>
        <p:spPr>
          <a:xfrm>
            <a:off x="10852291" y="5183485"/>
            <a:ext cx="345688" cy="3122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9236927" y="3076227"/>
            <a:ext cx="345688" cy="312235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5 Zacken 16"/>
          <p:cNvSpPr/>
          <p:nvPr/>
        </p:nvSpPr>
        <p:spPr>
          <a:xfrm>
            <a:off x="8359327" y="5546250"/>
            <a:ext cx="345688" cy="3122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 mit 5 Zacken 17"/>
          <p:cNvSpPr/>
          <p:nvPr/>
        </p:nvSpPr>
        <p:spPr>
          <a:xfrm>
            <a:off x="9346543" y="5858485"/>
            <a:ext cx="345688" cy="312235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5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809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14.10.2021 Herstellung eines lebenden Zaunes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58" y="1489580"/>
            <a:ext cx="4194048" cy="31455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203" y="2147722"/>
            <a:ext cx="4194048" cy="31455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4039" y="5062426"/>
            <a:ext cx="501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Als Sichtschutz zu den Prüfungsflächen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302392" y="1230088"/>
            <a:ext cx="506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Kopfweiden werden im Herbst heruntergeschnitten.</a:t>
            </a:r>
          </a:p>
          <a:p>
            <a:r>
              <a:rPr lang="de-DE" dirty="0" smtClean="0"/>
              <a:t>Aus dem </a:t>
            </a:r>
            <a:r>
              <a:rPr lang="de-DE" dirty="0" err="1" smtClean="0"/>
              <a:t>Schnitt“abfall</a:t>
            </a:r>
            <a:r>
              <a:rPr lang="de-DE" dirty="0" smtClean="0"/>
              <a:t>“ wird bei uns ein Zaun.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302392" y="5620317"/>
            <a:ext cx="507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Ruten nach Größe sortieren und vom Laub befreien.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6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988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14.10.2021 Vorbereitungen für den lebenden Zaun 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312" y="1421112"/>
            <a:ext cx="3633142" cy="35295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281" y="1421112"/>
            <a:ext cx="3735659" cy="25647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72312" y="5282999"/>
            <a:ext cx="222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„Kleine Pause…“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110" y="4188433"/>
            <a:ext cx="2352908" cy="21891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281" y="4188433"/>
            <a:ext cx="1450569" cy="178419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142086" y="1871171"/>
            <a:ext cx="2663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Video über Pflanzung und </a:t>
            </a:r>
          </a:p>
          <a:p>
            <a:r>
              <a:rPr lang="de-DE" dirty="0" smtClean="0"/>
              <a:t>Flechten geguckt.</a:t>
            </a:r>
          </a:p>
          <a:p>
            <a:endParaRPr lang="de-DE" dirty="0"/>
          </a:p>
          <a:p>
            <a:r>
              <a:rPr lang="de-DE" dirty="0" smtClean="0"/>
              <a:t>Modellflechten in der</a:t>
            </a:r>
          </a:p>
          <a:p>
            <a:r>
              <a:rPr lang="de-DE" dirty="0" smtClean="0"/>
              <a:t>Ausbildungshalle.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552134" y="4995301"/>
            <a:ext cx="22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 war sehr intensiv.</a:t>
            </a:r>
          </a:p>
          <a:p>
            <a:r>
              <a:rPr lang="de-DE" dirty="0" smtClean="0"/>
              <a:t>Kurz mal durchatmen.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99493" y="6164018"/>
            <a:ext cx="337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Sean, Aaron und Sarah 2. Lehrjahr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5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985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14. und 19.10.2021 Pflanzung und Flechten des Zaunes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9" y="1382305"/>
            <a:ext cx="2788803" cy="20916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732" y="1382305"/>
            <a:ext cx="4864608" cy="36484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197" y="3583516"/>
            <a:ext cx="3859320" cy="28944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89237" y="2132651"/>
            <a:ext cx="221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Pflanzlöcher schlagen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959732" y="5699615"/>
            <a:ext cx="558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Weidenruten stecken, flechten und fixieren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6423102" y="5330283"/>
            <a:ext cx="243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Anfang ist gemacht: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1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91056" y="466344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21.09.2021 Bettaufbau</a:t>
            </a:r>
            <a:endParaRPr lang="de-DE" sz="32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" y="1435608"/>
            <a:ext cx="3364992" cy="25237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377" y="1435608"/>
            <a:ext cx="3364992" cy="25237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" y="4242114"/>
            <a:ext cx="2640252" cy="21602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214" y="2787637"/>
            <a:ext cx="2711060" cy="36147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76057" y="4450190"/>
            <a:ext cx="391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Jetzt ist das Lattenrost dran und </a:t>
            </a:r>
            <a:r>
              <a:rPr lang="de-DE" sz="2400" dirty="0" err="1" smtClean="0"/>
              <a:t>Yve</a:t>
            </a:r>
            <a:r>
              <a:rPr lang="de-DE" sz="2400" dirty="0" smtClean="0"/>
              <a:t> und Moritz packen mit an.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648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1002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19.10.2021 Fertigstellung Phase I – Bau und Bepflanzung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89" y="1381803"/>
            <a:ext cx="4721352" cy="35410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94" y="1381803"/>
            <a:ext cx="4721835" cy="35413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3609" y="5253501"/>
            <a:ext cx="941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Teilnehmer aus der </a:t>
            </a:r>
            <a:r>
              <a:rPr lang="de-DE" sz="2400" dirty="0" err="1" smtClean="0"/>
              <a:t>BvB</a:t>
            </a:r>
            <a:r>
              <a:rPr lang="de-DE" sz="2400" dirty="0" smtClean="0"/>
              <a:t>, 1. und 2. Lehrjahr packen alle nochmal mit an.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596246" y="6045488"/>
            <a:ext cx="494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Hier sind Lorenz, Philipp, Sean und Sarah zu sehen.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9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976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19.10.2021 Fertigstellung Phase I – Bau und Bepflanzung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2"/>
          <a:stretch/>
        </p:blipFill>
        <p:spPr>
          <a:xfrm>
            <a:off x="6292969" y="4251513"/>
            <a:ext cx="4657344" cy="22748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01" y="1405946"/>
            <a:ext cx="4456176" cy="33421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969" y="1526157"/>
            <a:ext cx="5010912" cy="225031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16360" y="5102905"/>
            <a:ext cx="294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Letzte Handgriffe von: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779023" y="5688564"/>
            <a:ext cx="33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Kevin, Floriane und Sarah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083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950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19.10.2021 „Ein Zimmer im Garten“ ist entstanden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312" y="1750965"/>
            <a:ext cx="4657344" cy="34930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948" y="1750965"/>
            <a:ext cx="4657344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730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19.10.2021</a:t>
            </a:r>
            <a:r>
              <a:rPr lang="de-DE" sz="3200" b="1" dirty="0" smtClean="0"/>
              <a:t>                    Herbst 2021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97" y="1051119"/>
            <a:ext cx="7514063" cy="56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524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19.10.2021 Detailansichten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12" y="2029968"/>
            <a:ext cx="4791456" cy="35935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84" y="2011680"/>
            <a:ext cx="481584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41" y="1911319"/>
            <a:ext cx="4796511" cy="35973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597" y="1911318"/>
            <a:ext cx="4796510" cy="359738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91056" y="466344"/>
            <a:ext cx="524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19.10.2021 Detailansichten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602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874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19.10.2021 Abschlussfoto</a:t>
            </a:r>
            <a:endParaRPr lang="de-DE" sz="3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47" y="1191842"/>
            <a:ext cx="6777972" cy="50834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96868" y="1449659"/>
            <a:ext cx="36362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Sarah, Kevin, Channel, Floriane,</a:t>
            </a:r>
          </a:p>
          <a:p>
            <a:r>
              <a:rPr lang="de-DE" dirty="0" smtClean="0"/>
              <a:t>Moritz und Aaron (</a:t>
            </a:r>
            <a:r>
              <a:rPr lang="de-DE" dirty="0" err="1" smtClean="0"/>
              <a:t>v.l</a:t>
            </a:r>
            <a:r>
              <a:rPr lang="de-DE" dirty="0" smtClean="0"/>
              <a:t>.) stehen hier</a:t>
            </a:r>
          </a:p>
          <a:p>
            <a:r>
              <a:rPr lang="de-DE" dirty="0"/>
              <a:t>a</a:t>
            </a:r>
            <a:r>
              <a:rPr lang="de-DE" dirty="0" smtClean="0"/>
              <a:t>uch für alle anderen Teilnehmer </a:t>
            </a:r>
          </a:p>
          <a:p>
            <a:r>
              <a:rPr lang="de-DE" dirty="0" smtClean="0"/>
              <a:t>aus der </a:t>
            </a:r>
            <a:r>
              <a:rPr lang="de-DE" dirty="0" err="1" smtClean="0"/>
              <a:t>BvB</a:t>
            </a:r>
            <a:r>
              <a:rPr lang="de-DE" dirty="0" smtClean="0"/>
              <a:t>, 1., 2. und 3. Lehrjahr,</a:t>
            </a:r>
          </a:p>
          <a:p>
            <a:r>
              <a:rPr lang="de-DE" dirty="0"/>
              <a:t>d</a:t>
            </a:r>
            <a:r>
              <a:rPr lang="de-DE" dirty="0" smtClean="0"/>
              <a:t>ie beim Projekt aktiv waren.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Philipp, Leon, Jacob, Hannes, Sven, </a:t>
            </a:r>
          </a:p>
          <a:p>
            <a:r>
              <a:rPr lang="de-DE" dirty="0" smtClean="0"/>
              <a:t>Max, </a:t>
            </a:r>
            <a:r>
              <a:rPr lang="de-DE" dirty="0" err="1" smtClean="0"/>
              <a:t>Danielo</a:t>
            </a:r>
            <a:r>
              <a:rPr lang="de-DE" dirty="0" smtClean="0"/>
              <a:t>, Jean, Lea, Lisa, Lorenz,</a:t>
            </a:r>
          </a:p>
          <a:p>
            <a:r>
              <a:rPr lang="de-DE" dirty="0" smtClean="0"/>
              <a:t>Sean und Kristin.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Lieben Dank, dass wir uns </a:t>
            </a:r>
          </a:p>
          <a:p>
            <a:r>
              <a:rPr lang="de-DE" dirty="0" smtClean="0"/>
              <a:t>auf euch verlassen können.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9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673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23.11.2021 Das „Zimmer“ im Advent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821" y="3929333"/>
            <a:ext cx="3514531" cy="26358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50" y="1312122"/>
            <a:ext cx="3277370" cy="28117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086" y="1175810"/>
            <a:ext cx="3574472" cy="247111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288473" y="4621876"/>
            <a:ext cx="225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Jetzt geht es los!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8695113" y="4297680"/>
            <a:ext cx="2570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Kristin 3. Lehrjahr,</a:t>
            </a:r>
          </a:p>
          <a:p>
            <a:r>
              <a:rPr lang="de-DE" sz="2400" dirty="0" smtClean="0"/>
              <a:t>Lea und Lorenz aus</a:t>
            </a:r>
          </a:p>
          <a:p>
            <a:r>
              <a:rPr lang="de-DE" sz="2400" dirty="0"/>
              <a:t>d</a:t>
            </a:r>
            <a:r>
              <a:rPr lang="de-DE" sz="2400" dirty="0" smtClean="0"/>
              <a:t>em 2. Lehrjahr </a:t>
            </a:r>
          </a:p>
          <a:p>
            <a:r>
              <a:rPr lang="de-DE" sz="2400" dirty="0"/>
              <a:t>f</a:t>
            </a:r>
            <a:r>
              <a:rPr lang="de-DE" sz="2400" dirty="0" smtClean="0"/>
              <a:t>assen mit an.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128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23.11.2021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704" y="3807758"/>
            <a:ext cx="3514531" cy="26358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849" y="927068"/>
            <a:ext cx="3514531" cy="26358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30" y="2245017"/>
            <a:ext cx="3514531" cy="263589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416213" y="1604865"/>
            <a:ext cx="3284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Das „Zimmer“ ist</a:t>
            </a:r>
          </a:p>
          <a:p>
            <a:r>
              <a:rPr lang="de-DE" sz="2400" dirty="0" smtClean="0"/>
              <a:t>weihnachtlich dekoriert.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754530" y="5243816"/>
            <a:ext cx="6202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Vom 17. - 23.11.21 wurden Adventsgebinde und</a:t>
            </a:r>
          </a:p>
          <a:p>
            <a:r>
              <a:rPr lang="de-DE" sz="2400" dirty="0" smtClean="0"/>
              <a:t>-gestecke  hergestellt.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029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273" y="1117342"/>
            <a:ext cx="7343192" cy="550739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591055" y="466344"/>
            <a:ext cx="730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23.11.2021</a:t>
            </a:r>
            <a:r>
              <a:rPr lang="de-DE" sz="3200" b="1" dirty="0" smtClean="0"/>
              <a:t>                    Advent 2021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6901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" y="1240972"/>
            <a:ext cx="2962656" cy="22219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91056" y="466344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21.09.2021 Bettaufbau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444" y="3607624"/>
            <a:ext cx="4059936" cy="30449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945" y="1051119"/>
            <a:ext cx="3803904" cy="28529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45561" y="1819470"/>
            <a:ext cx="252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Letzte Handgriffe am Lattenrost…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857906" y="5130796"/>
            <a:ext cx="448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… und Liegeprobe muss auch sein.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323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408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21.09.2021 Bettaufbau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96" y="2130365"/>
            <a:ext cx="3121152" cy="23408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424" y="1324015"/>
            <a:ext cx="5047488" cy="37856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20496" y="4955748"/>
            <a:ext cx="2562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Letzte Handgriffe…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6148873" y="5756988"/>
            <a:ext cx="3530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… das Bettgestell ist fertig.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863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759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21.09.2021 Stellplatz für das Bett</a:t>
            </a:r>
            <a:endParaRPr lang="de-DE" sz="3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04" y="1717929"/>
            <a:ext cx="4520184" cy="33901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936" y="1717929"/>
            <a:ext cx="4520184" cy="33901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84504" y="5477069"/>
            <a:ext cx="487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Das gesamte 1. Lehrjahr packt mit an.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093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75" y="1748791"/>
            <a:ext cx="4511040" cy="33832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86" y="1748790"/>
            <a:ext cx="4511040" cy="33832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29875" y="5505062"/>
            <a:ext cx="756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Stellen für das zukünftige Fundament werden markiert.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591056" y="466344"/>
            <a:ext cx="759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21.09.2021 Stellplatz für das Bett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7667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6" y="466344"/>
            <a:ext cx="751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21.09.2021 Fundamentmarkierungen</a:t>
            </a:r>
            <a:endParaRPr lang="de-DE" sz="32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96" y="1232154"/>
            <a:ext cx="4218432" cy="31638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96" y="4577013"/>
            <a:ext cx="2417064" cy="18127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36" y="1517904"/>
            <a:ext cx="4840224" cy="36301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40155" y="5483412"/>
            <a:ext cx="691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/>
              <a:t>…fertig und Abtransport des Bettgestells wieder in die </a:t>
            </a:r>
          </a:p>
          <a:p>
            <a:pPr algn="r"/>
            <a:r>
              <a:rPr lang="de-DE" sz="2400" dirty="0" smtClean="0"/>
              <a:t>   Ausbildungshalle zur Weiterbearbeitung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184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91055" y="466344"/>
            <a:ext cx="780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21.09.2021 Natursteine für das Fundament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" y="1482821"/>
            <a:ext cx="4657344" cy="34930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94" y="1482821"/>
            <a:ext cx="4657344" cy="34930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3812" y="5691673"/>
            <a:ext cx="1125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Steine entsprechender Größe werden vom 1. Lehrjahr auf dem Lagerplatz herausgesucht.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055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ndAc>
          <p:stSnd>
            <p:snd r:embed="rId2" name="camera.wav"/>
          </p:stSnd>
        </p:sndAc>
      </p:transition>
    </mc:Choice>
    <mc:Fallback xmlns="">
      <p:transition spd="slow" advClick="0" advTm="1000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Breitbild</PresentationFormat>
  <Paragraphs>145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Schulz,  Britt</dc:creator>
  <cp:lastModifiedBy>Schulz,  Britt</cp:lastModifiedBy>
  <cp:revision>62</cp:revision>
  <dcterms:created xsi:type="dcterms:W3CDTF">2021-11-11T10:11:11Z</dcterms:created>
  <dcterms:modified xsi:type="dcterms:W3CDTF">2021-12-07T09:07:45Z</dcterms:modified>
</cp:coreProperties>
</file>